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733" r:id="rId4"/>
  </p:sldMasterIdLst>
  <p:notesMasterIdLst>
    <p:notesMasterId r:id="rId7"/>
  </p:notesMasterIdLst>
  <p:handoutMasterIdLst>
    <p:handoutMasterId r:id="rId8"/>
  </p:handoutMasterIdLst>
  <p:sldIdLst>
    <p:sldId id="287" r:id="rId5"/>
    <p:sldId id="28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6E7"/>
    <a:srgbClr val="8D6347"/>
    <a:srgbClr val="9D0000"/>
    <a:srgbClr val="855939"/>
    <a:srgbClr val="60370F"/>
    <a:srgbClr val="8D6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6125"/>
    </p:cViewPr>
  </p:sorterViewPr>
  <p:notesViewPr>
    <p:cSldViewPr snapToGrid="0" showGuides="1">
      <p:cViewPr>
        <p:scale>
          <a:sx n="50" d="100"/>
          <a:sy n="50" d="100"/>
        </p:scale>
        <p:origin x="2640" y="3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8B635C87-2E62-4093-9A27-E98FC63FAB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A5AAF69-BA68-4C49-8B47-9FD6ED6C539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A152F-86C0-448B-A54E-0E2D8D8754BB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7C6C3CB-CCFF-4F2E-B237-337C69FBB6D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EF750B0-2FB2-4047-BE00-43B13750ABB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E503E-9C9E-4EC6-B8AF-91FC09DF0C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284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0077E-5661-4679-A0C9-7CAF4697BC9A}" type="datetimeFigureOut">
              <a:rPr lang="en-US" noProof="0" smtClean="0"/>
              <a:t>4/21/2021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59743-683C-4279-9E83-23C937C99CF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19313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8689" y="1380068"/>
            <a:ext cx="8574622" cy="2616199"/>
          </a:xfrm>
        </p:spPr>
        <p:txBody>
          <a:bodyPr anchor="b">
            <a:normAutofit/>
          </a:bodyPr>
          <a:lstStyle>
            <a:lvl1pPr algn="ctr">
              <a:defRPr sz="6000"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02178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49E3-F431-4564-8CA2-EFAEE5060AF2}" type="datetime1">
              <a:rPr lang="en-GB" noProof="0" smtClean="0"/>
              <a:t>21/04/2021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61556" y="5883275"/>
            <a:ext cx="4324044" cy="365125"/>
          </a:xfrm>
        </p:spPr>
        <p:txBody>
          <a:bodyPr/>
          <a:lstStyle/>
          <a:p>
            <a:r>
              <a:rPr lang="en-US" noProof="0" smtClean="0"/>
              <a:t>START-UPS/0618/0049–RESTART 2016–2020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0E458-E7C2-4395-B75D-476A174CEE4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" y="0"/>
            <a:ext cx="1597811" cy="64800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2518" y="0"/>
            <a:ext cx="1759482" cy="1055689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6993" y="6174000"/>
            <a:ext cx="840343" cy="6840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403" y="6210000"/>
            <a:ext cx="2835002" cy="6480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6472" y="6210000"/>
            <a:ext cx="1077399" cy="6480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5937" y="6210000"/>
            <a:ext cx="1427566" cy="648000"/>
          </a:xfrm>
          <a:prstGeom prst="rect">
            <a:avLst/>
          </a:prstGeom>
        </p:spPr>
      </p:pic>
      <p:grpSp>
        <p:nvGrpSpPr>
          <p:cNvPr id="10" name="Group 9"/>
          <p:cNvGrpSpPr/>
          <p:nvPr userDrawn="1"/>
        </p:nvGrpSpPr>
        <p:grpSpPr>
          <a:xfrm>
            <a:off x="76200" y="5305800"/>
            <a:ext cx="1476000" cy="1476000"/>
            <a:chOff x="-89856" y="4743017"/>
            <a:chExt cx="1476000" cy="1476000"/>
          </a:xfrm>
        </p:grpSpPr>
        <p:sp>
          <p:nvSpPr>
            <p:cNvPr id="7" name="Rectangle 6"/>
            <p:cNvSpPr>
              <a:spLocks noChangeAspect="1"/>
            </p:cNvSpPr>
            <p:nvPr userDrawn="1"/>
          </p:nvSpPr>
          <p:spPr>
            <a:xfrm rot="16200000">
              <a:off x="-89856" y="4743017"/>
              <a:ext cx="1476000" cy="1476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Circle">
                <a:avLst/>
              </a:prstTxWarp>
              <a:spAutoFit/>
            </a:bodyPr>
            <a:lstStyle/>
            <a:p>
              <a:pPr algn="ctr"/>
              <a:r>
                <a:rPr lang="en-US" sz="1600" b="1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360° of Dining</a:t>
              </a:r>
              <a:endParaRPr lang="en-US" sz="1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8">
              <a:duotone>
                <a:prstClr val="black"/>
                <a:srgbClr val="0070C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68" y="4839742"/>
              <a:ext cx="1282550" cy="1282550"/>
            </a:xfrm>
            <a:prstGeom prst="rect">
              <a:avLst/>
            </a:prstGeom>
          </p:spPr>
        </p:pic>
        <p:sp>
          <p:nvSpPr>
            <p:cNvPr id="9" name="Oval 8"/>
            <p:cNvSpPr/>
            <p:nvPr userDrawn="1"/>
          </p:nvSpPr>
          <p:spPr>
            <a:xfrm>
              <a:off x="-1371" y="4831503"/>
              <a:ext cx="1299029" cy="1299029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21188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11086" y="932112"/>
            <a:ext cx="9000870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 b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1F9F-1F4F-41C9-9ECE-A0064AF9FD6F}" type="datetime1">
              <a:rPr lang="en-GB" noProof="0" smtClean="0"/>
              <a:t>21/04/2021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START-UPS/0618/0049–RESTART 2016–2020</a:t>
            </a:r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470E458-E7C2-4395-B75D-476A174CEE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000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4388E-F9DD-40D4-B468-3EDDAE0F4897}" type="datetime1">
              <a:rPr lang="en-GB" noProof="0" smtClean="0"/>
              <a:t>21/04/2021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START-UPS/0618/0049–RESTART 2016–2020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470E458-E7C2-4395-B75D-476A174CEE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832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4800" b="1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 b="1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1974-38D0-43C0-A52C-938792A0ABFD}" type="datetime1">
              <a:rPr lang="en-GB" noProof="0" smtClean="0"/>
              <a:t>21/04/2021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START-UPS/0618/0049–RESTART 2016–2020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470E458-E7C2-4395-B75D-476A174CEE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524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D0B1-6333-4074-B549-4D75081D8EC3}" type="datetime1">
              <a:rPr lang="en-GB" noProof="0" smtClean="0"/>
              <a:t>21/04/2021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START-UPS/0618/0049–RESTART 2016–2020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470E458-E7C2-4395-B75D-476A174CEE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2737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4400" b="1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DB23-F02D-4974-82F8-DC8A1258CF62}" type="datetime1">
              <a:rPr lang="en-GB" noProof="0" smtClean="0"/>
              <a:t>21/04/2021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START-UPS/0618/0049–RESTART 2016–2020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470E458-E7C2-4395-B75D-476A174CEE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327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C8FF7-B57B-4149-951F-DA5EE9BF656A}" type="datetime1">
              <a:rPr lang="en-GB" noProof="0" smtClean="0"/>
              <a:t>21/04/2021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START-UPS/0618/0049–RESTART 2016–2020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470E458-E7C2-4395-B75D-476A174CEE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970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65FFB-C2F8-44A0-AC24-E1E145083672}" type="datetime1">
              <a:rPr lang="en-GB" noProof="0" smtClean="0"/>
              <a:t>21/04/2021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START-UPS/0618/0049–RESTART 2016–2020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470E458-E7C2-4395-B75D-476A174CEE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47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DEAE7-DBEE-4B28-B2EC-1E04FC88A9A5}" type="datetime1">
              <a:rPr lang="en-GB" noProof="0" smtClean="0"/>
              <a:t>21/04/2021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START-UPS/0618/0049–RESTART 2016–2020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470E458-E7C2-4395-B75D-476A174CEE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2799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CBC4D2-04A1-4388-B041-D25EA3246FE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4860" y="2974528"/>
            <a:ext cx="6238970" cy="196777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500"/>
            </a:lvl1pPr>
          </a:lstStyle>
          <a:p>
            <a:r>
              <a:rPr lang="en-US" noProof="0"/>
              <a:t>CLICK TO </a:t>
            </a:r>
            <a:br>
              <a:rPr lang="en-US" noProof="0"/>
            </a:br>
            <a:r>
              <a:rPr lang="en-US" noProof="0"/>
              <a:t>EDIT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822EDEE-795E-4F38-9546-83FC7F9253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4860" y="5138877"/>
            <a:ext cx="6238970" cy="505934"/>
          </a:xfrm>
        </p:spPr>
        <p:txBody>
          <a:bodyPr>
            <a:noAutofit/>
          </a:bodyPr>
          <a:lstStyle>
            <a:lvl1pPr marL="0" indent="0" algn="l">
              <a:buNone/>
              <a:defRPr sz="3200" i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2BFAD3E-7077-4F6A-9BC8-4508F2B4F5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787386" y="5883275"/>
            <a:ext cx="1381044" cy="365125"/>
          </a:xfrm>
        </p:spPr>
        <p:txBody>
          <a:bodyPr/>
          <a:lstStyle/>
          <a:p>
            <a:fld id="{818D4FEA-9812-4B3C-A433-34485DD407CB}" type="datetime1">
              <a:rPr lang="en-GB" noProof="0" smtClean="0"/>
              <a:t>21/04/2021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5794AFC-07BE-4BCA-8E8F-AA68C7F70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0561" y="5883275"/>
            <a:ext cx="6770461" cy="365125"/>
          </a:xfrm>
        </p:spPr>
        <p:txBody>
          <a:bodyPr/>
          <a:lstStyle/>
          <a:p>
            <a:r>
              <a:rPr lang="en-US" noProof="0" smtClean="0"/>
              <a:t>START-UPS/0618/0049–RESTART 2016–2020</a:t>
            </a:r>
            <a:endParaRPr lang="en-US" noProof="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F70EFB6A-EF00-4DD9-9184-AFC328D0236C}"/>
              </a:ext>
            </a:extLst>
          </p:cNvPr>
          <p:cNvCxnSpPr>
            <a:cxnSpLocks/>
          </p:cNvCxnSpPr>
          <p:nvPr userDrawn="1"/>
        </p:nvCxnSpPr>
        <p:spPr>
          <a:xfrm>
            <a:off x="1917426" y="4945418"/>
            <a:ext cx="4325112" cy="0"/>
          </a:xfrm>
          <a:prstGeom prst="line">
            <a:avLst/>
          </a:prstGeom>
          <a:ln w="254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63770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17C2F7-CB66-4CB8-B26F-7B3C64D575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49403" y="350993"/>
            <a:ext cx="9278260" cy="704696"/>
          </a:xfrm>
        </p:spPr>
        <p:txBody>
          <a:bodyPr anchor="b" anchorCtr="0"/>
          <a:lstStyle>
            <a:lvl1pPr algn="ctr">
              <a:defRPr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8784BEA-5E31-4B76-8435-68BD500D0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3D65A-A9E2-4855-A9DF-EFC5DEBF3E37}" type="datetime1">
              <a:rPr lang="en-GB" noProof="0" smtClean="0"/>
              <a:t>21/04/2021</a:t>
            </a:fld>
            <a:endParaRPr lang="en-US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419BEDD-A744-40CE-9FA6-391AD6FC3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START-UPS/0618/0049–RESTART 2016–2020</a:t>
            </a:r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093815F-F490-4307-9E87-AAF436C71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470E458-E7C2-4395-B75D-476A174CEE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D9F6BE4E-68E0-48F7-AD88-3A2574C97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9397" y="1419226"/>
            <a:ext cx="9278260" cy="4150376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423250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3CC4-037C-4C37-8DE8-A954DFD355FB}" type="datetime1">
              <a:rPr lang="en-GB" noProof="0" smtClean="0"/>
              <a:t>21/04/2021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START-UPS/0618/0049–RESTART 2016–2020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16858" y="5867131"/>
            <a:ext cx="1186165" cy="365125"/>
          </a:xfrm>
        </p:spPr>
        <p:txBody>
          <a:bodyPr/>
          <a:lstStyle/>
          <a:p>
            <a:r>
              <a:rPr lang="en-US" dirty="0" smtClean="0"/>
              <a:t>Slide </a:t>
            </a:r>
            <a:fld id="{F470E458-E7C2-4395-B75D-476A174CEE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8448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8784BEA-5E31-4B76-8435-68BD500D0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5D08B-5BC1-4FA5-97C4-FF5CD4FAD53F}" type="datetime1">
              <a:rPr lang="en-GB" noProof="0" smtClean="0"/>
              <a:t>21/04/2021</a:t>
            </a:fld>
            <a:endParaRPr lang="en-US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419BEDD-A744-40CE-9FA6-391AD6FC3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START-UPS/0618/0049–RESTART 2016–2020</a:t>
            </a:r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093815F-F490-4307-9E87-AAF436C71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470E458-E7C2-4395-B75D-476A174CEE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3727C929-BDFE-48CA-8DBD-EFB7FB5B0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034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xmlns="" id="{C7723446-041E-4646-956A-F010B33033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2034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xmlns="" id="{58AF44D3-FB33-4645-9D4F-B96C01ACE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440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261191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>
            <a:normAutofit/>
          </a:bodyPr>
          <a:lstStyle>
            <a:lvl1pPr algn="r">
              <a:defRPr sz="44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980DF-14C6-4ED2-A0BE-8FE642BA90C3}" type="datetime1">
              <a:rPr lang="en-GB" noProof="0" smtClean="0"/>
              <a:t>21/04/2021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START-UPS/0618/0049–RESTART 2016–2020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470E458-E7C2-4395-B75D-476A174CEE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406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105954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1059541"/>
            <a:ext cx="4895055" cy="473165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1059543"/>
            <a:ext cx="4895056" cy="473165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11A9-6B9F-452B-AE43-73799517DAF4}" type="datetime1">
              <a:rPr lang="en-GB" noProof="0" smtClean="0"/>
              <a:t>21/04/2021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START-UPS/0618/0049–RESTART 2016–2020</a:t>
            </a:r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470E458-E7C2-4395-B75D-476A174CEE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694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1178077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1811113"/>
            <a:ext cx="4895056" cy="3980086"/>
          </a:xfrm>
        </p:spPr>
        <p:txBody>
          <a:bodyPr anchor="t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1186544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1811113"/>
            <a:ext cx="4895056" cy="3980086"/>
          </a:xfrm>
        </p:spPr>
        <p:txBody>
          <a:bodyPr anchor="t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ED1F-5DCB-44E2-A2B8-2ECAF812A488}" type="datetime1">
              <a:rPr lang="en-GB" noProof="0" smtClean="0"/>
              <a:t>21/04/2021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START-UPS/0618/0049–RESTART 2016–2020</a:t>
            </a:r>
            <a:endParaRPr 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470E458-E7C2-4395-B75D-476A174CEE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38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E858C-666D-44BC-AC3F-CC92E1DE4543}" type="datetime1">
              <a:rPr lang="en-GB" noProof="0" smtClean="0"/>
              <a:t>21/04/2021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START-UPS/0618/0049–RESTART 2016–2020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470E458-E7C2-4395-B75D-476A174CEE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815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91C18-35F6-446A-9AB6-BB4B5DDAC73D}" type="datetime1">
              <a:rPr lang="en-GB" noProof="0" smtClean="0"/>
              <a:t>21/04/2021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START-UPS/0618/0049–RESTART 2016–2020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470E458-E7C2-4395-B75D-476A174CEE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096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t"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16B5-8ACD-4A9E-9F0C-EB32ADCEDA02}" type="datetime1">
              <a:rPr lang="en-GB" noProof="0" smtClean="0"/>
              <a:t>21/04/2021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START-UPS/0618/0049–RESTART 2016–2020</a:t>
            </a:r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470E458-E7C2-4395-B75D-476A174CEE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55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072169" y="914400"/>
            <a:ext cx="356680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4F1C3-1D28-4AEB-B657-E269AC03F5F9}" type="datetime1">
              <a:rPr lang="en-GB" noProof="0" smtClean="0"/>
              <a:t>21/04/2021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START-UPS/0618/0049–RESTART 2016–2020</a:t>
            </a:r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470E458-E7C2-4395-B75D-476A174CEE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58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3.png"/><Relationship Id="rId28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Relationship Id="rId27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7816" y="0"/>
            <a:ext cx="8719042" cy="11382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1147763"/>
            <a:ext cx="10018713" cy="46434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29450" y="5883275"/>
            <a:ext cx="13810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B1CCABC-2A64-46B1-A2DC-14C6043FCF9D}" type="datetime1">
              <a:rPr lang="en-GB" smtClean="0"/>
              <a:t>21/04/2021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52625" y="5883275"/>
            <a:ext cx="67704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 smtClean="0"/>
              <a:t>START-UPS/0618/0049–RESTART 2016–2020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6858" y="5881276"/>
            <a:ext cx="11861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 smtClean="0"/>
              <a:t>Slide </a:t>
            </a:r>
            <a:fld id="{F470E458-E7C2-4395-B75D-476A174CEE4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" y="0"/>
            <a:ext cx="1597811" cy="64800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2000" y="0"/>
            <a:ext cx="1620000" cy="97200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081" y="6246000"/>
            <a:ext cx="751885" cy="6120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422" y="6246000"/>
            <a:ext cx="2677502" cy="6120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3379" y="6246000"/>
            <a:ext cx="1017544" cy="612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0378" y="6246000"/>
            <a:ext cx="1348257" cy="612000"/>
          </a:xfrm>
          <a:prstGeom prst="rect">
            <a:avLst/>
          </a:prstGeom>
        </p:spPr>
      </p:pic>
      <p:grpSp>
        <p:nvGrpSpPr>
          <p:cNvPr id="25" name="Group 24"/>
          <p:cNvGrpSpPr>
            <a:grpSpLocks noChangeAspect="1"/>
          </p:cNvGrpSpPr>
          <p:nvPr userDrawn="1"/>
        </p:nvGrpSpPr>
        <p:grpSpPr>
          <a:xfrm>
            <a:off x="2543625" y="6246000"/>
            <a:ext cx="612000" cy="612000"/>
            <a:chOff x="-89856" y="4743017"/>
            <a:chExt cx="1476000" cy="1476000"/>
          </a:xfrm>
        </p:grpSpPr>
        <p:sp>
          <p:nvSpPr>
            <p:cNvPr id="26" name="Rectangle 25"/>
            <p:cNvSpPr>
              <a:spLocks noChangeAspect="1"/>
            </p:cNvSpPr>
            <p:nvPr userDrawn="1"/>
          </p:nvSpPr>
          <p:spPr>
            <a:xfrm rot="16200000">
              <a:off x="-89856" y="4743017"/>
              <a:ext cx="1476000" cy="1476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Circle">
                <a:avLst/>
              </a:prstTxWarp>
              <a:spAutoFit/>
            </a:bodyPr>
            <a:lstStyle/>
            <a:p>
              <a:pPr algn="ctr"/>
              <a:r>
                <a:rPr lang="en-US" sz="1600" b="1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360° of Dining</a:t>
              </a:r>
              <a:endParaRPr lang="en-US" sz="1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pic>
          <p:nvPicPr>
            <p:cNvPr id="27" name="Picture 26"/>
            <p:cNvPicPr>
              <a:picLocks noChangeAspect="1"/>
            </p:cNvPicPr>
            <p:nvPr userDrawn="1"/>
          </p:nvPicPr>
          <p:blipFill>
            <a:blip r:embed="rId28">
              <a:duotone>
                <a:prstClr val="black"/>
                <a:srgbClr val="0070C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68" y="4839742"/>
              <a:ext cx="1282550" cy="1282550"/>
            </a:xfrm>
            <a:prstGeom prst="rect">
              <a:avLst/>
            </a:prstGeom>
          </p:spPr>
        </p:pic>
        <p:sp>
          <p:nvSpPr>
            <p:cNvPr id="28" name="Oval 27"/>
            <p:cNvSpPr/>
            <p:nvPr userDrawn="1"/>
          </p:nvSpPr>
          <p:spPr>
            <a:xfrm>
              <a:off x="-1371" y="4831503"/>
              <a:ext cx="1299029" cy="1299029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82752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6" r:id="rId13"/>
    <p:sldLayoutId id="2147483747" r:id="rId14"/>
    <p:sldLayoutId id="2147483748" r:id="rId15"/>
    <p:sldLayoutId id="2147483749" r:id="rId16"/>
    <p:sldLayoutId id="2147483750" r:id="rId17"/>
    <p:sldLayoutId id="2147483751" r:id="rId18"/>
    <p:sldLayoutId id="2147483680" r:id="rId19"/>
    <p:sldLayoutId id="2147483684" r:id="rId20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b="1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3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14" userDrawn="1">
          <p15:clr>
            <a:srgbClr val="F26B43"/>
          </p15:clr>
        </p15:guide>
        <p15:guide id="2" pos="7174" userDrawn="1">
          <p15:clr>
            <a:srgbClr val="F26B43"/>
          </p15:clr>
        </p15:guide>
        <p15:guide id="3" orient="horz" pos="3974" userDrawn="1">
          <p15:clr>
            <a:srgbClr val="F26B43"/>
          </p15:clr>
        </p15:guide>
        <p15:guide id="4" pos="5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DineTours</a:t>
            </a:r>
            <a:r>
              <a:rPr lang="en-GB" dirty="0" smtClean="0"/>
              <a:t> </a:t>
            </a:r>
            <a:r>
              <a:rPr lang="en-GB" dirty="0" smtClean="0"/>
              <a:t>Official Logo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26178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7523-74BE-4392-BF93-2E9D350AB3E8}" type="datetime1">
              <a:rPr lang="en-GB" noProof="0" smtClean="0"/>
              <a:t>21/04/2021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START-UPS/0618/0049–RESTART 2016–2020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470E458-E7C2-4395-B75D-476A174CEE4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760" y="0"/>
            <a:ext cx="8364481" cy="5881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8211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D81ADB-A44A-4FB2-B0CC-58F0879A8535}">
  <ds:schemaRefs>
    <ds:schemaRef ds:uri="http://purl.org/dc/elements/1.1/"/>
    <ds:schemaRef ds:uri="71af3243-3dd4-4a8d-8c0d-dd76da1f02a5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16c05727-aa75-4e4a-9b5f-8a80a1165891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40FF4BD-2C4F-4AE3-AE8E-A711B32C76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2B8795-896F-4831-ACEF-3917CDD276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0</TotalTime>
  <Words>8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Corbel</vt:lpstr>
      <vt:lpstr>Parallax</vt:lpstr>
      <vt:lpstr>DineTours Official Logo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DineTours</dc:title>
  <dc:creator/>
  <cp:lastModifiedBy/>
  <cp:revision>1</cp:revision>
  <dcterms:created xsi:type="dcterms:W3CDTF">2021-02-13T18:13:00Z</dcterms:created>
  <dcterms:modified xsi:type="dcterms:W3CDTF">2021-04-21T11:29:51Z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